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7"/>
  </p:normalViewPr>
  <p:slideViewPr>
    <p:cSldViewPr snapToGrid="0" snapToObjects="1">
      <p:cViewPr varScale="1">
        <p:scale>
          <a:sx n="112" d="100"/>
          <a:sy n="112" d="100"/>
        </p:scale>
        <p:origin x="5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BCA97F1-D695-C74C-944A-77CCEC7083AF}" type="datetimeFigureOut">
              <a:rPr lang="en-US" smtClean="0"/>
              <a:t>5/3/18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609036-6BEC-6B4A-B54B-830EBF3CD9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937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ROBOTITO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TRIALS, TRIBULATIONS and way too much troubleshooting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245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Raspbian</a:t>
            </a:r>
            <a:endParaRPr lang="en-US" dirty="0" smtClean="0"/>
          </a:p>
          <a:p>
            <a:r>
              <a:rPr lang="en-US" dirty="0" smtClean="0"/>
              <a:t>Python-Dev</a:t>
            </a:r>
          </a:p>
          <a:p>
            <a:r>
              <a:rPr lang="en-US" dirty="0" err="1" smtClean="0"/>
              <a:t>Adafruit</a:t>
            </a:r>
            <a:r>
              <a:rPr lang="en-US" dirty="0" smtClean="0"/>
              <a:t> motor library</a:t>
            </a:r>
          </a:p>
          <a:p>
            <a:r>
              <a:rPr lang="en-US" dirty="0" smtClean="0"/>
              <a:t>ROS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540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SSH</a:t>
            </a:r>
          </a:p>
          <a:p>
            <a:r>
              <a:rPr lang="en-US" dirty="0" smtClean="0"/>
              <a:t>I2C for the motor drivers</a:t>
            </a:r>
          </a:p>
          <a:p>
            <a:r>
              <a:rPr lang="en-US" dirty="0" smtClean="0"/>
              <a:t>SPI for the sensors</a:t>
            </a:r>
          </a:p>
          <a:p>
            <a:r>
              <a:rPr lang="en-US" dirty="0" smtClean="0"/>
              <a:t>Camera has its own interface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737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to begin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SPI interfacing with sensors</a:t>
            </a:r>
          </a:p>
          <a:p>
            <a:r>
              <a:rPr lang="en-US" dirty="0" smtClean="0"/>
              <a:t>Inconsistent encoders</a:t>
            </a:r>
          </a:p>
          <a:p>
            <a:r>
              <a:rPr lang="en-US" dirty="0" smtClean="0"/>
              <a:t>3D prints tolerance</a:t>
            </a:r>
          </a:p>
          <a:p>
            <a:r>
              <a:rPr lang="mr-IN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23702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Crazyflie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Interfacing with ROS</a:t>
            </a:r>
          </a:p>
          <a:p>
            <a:r>
              <a:rPr lang="en-US" dirty="0" smtClean="0"/>
              <a:t>Capable of positioning via </a:t>
            </a:r>
            <a:r>
              <a:rPr lang="en-US" dirty="0" err="1" smtClean="0"/>
              <a:t>Flydeck</a:t>
            </a:r>
            <a:endParaRPr lang="en-US" dirty="0" smtClean="0"/>
          </a:p>
          <a:p>
            <a:r>
              <a:rPr lang="en-US" dirty="0" smtClean="0"/>
              <a:t>Camera capable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978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4" t="24623" r="13208" b="13821"/>
          <a:stretch/>
        </p:blipFill>
        <p:spPr>
          <a:xfrm rot="5400000">
            <a:off x="2790544" y="236925"/>
            <a:ext cx="6293201" cy="6322271"/>
          </a:xfrm>
        </p:spPr>
      </p:pic>
    </p:spTree>
    <p:extLst>
      <p:ext uri="{BB962C8B-B14F-4D97-AF65-F5344CB8AC3E}">
        <p14:creationId xmlns:p14="http://schemas.microsoft.com/office/powerpoint/2010/main" val="998704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477" y="2052638"/>
            <a:ext cx="3146821" cy="419576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18"/>
          <a:stretch/>
        </p:blipFill>
        <p:spPr>
          <a:xfrm>
            <a:off x="3097530" y="310038"/>
            <a:ext cx="5960745" cy="615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6224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</TotalTime>
  <Words>58</Words>
  <Application>Microsoft Macintosh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Century Gothic</vt:lpstr>
      <vt:lpstr>Mangal</vt:lpstr>
      <vt:lpstr>Wingdings 3</vt:lpstr>
      <vt:lpstr>Arial</vt:lpstr>
      <vt:lpstr>Ion</vt:lpstr>
      <vt:lpstr>ROBOTITO</vt:lpstr>
      <vt:lpstr>Software</vt:lpstr>
      <vt:lpstr>Interface</vt:lpstr>
      <vt:lpstr>Problems</vt:lpstr>
      <vt:lpstr>Crazyflie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ROBOTITO</dc:title>
  <dc:creator>Michael DeGrande</dc:creator>
  <cp:lastModifiedBy>Michael DeGrande</cp:lastModifiedBy>
  <cp:revision>4</cp:revision>
  <dcterms:created xsi:type="dcterms:W3CDTF">2018-05-03T17:22:43Z</dcterms:created>
  <dcterms:modified xsi:type="dcterms:W3CDTF">2018-05-03T17:43:29Z</dcterms:modified>
</cp:coreProperties>
</file>

<file path=docProps/thumbnail.jpeg>
</file>